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sldIdLst>
    <p:sldId id="256" r:id="rId2"/>
    <p:sldId id="258" r:id="rId3"/>
    <p:sldId id="264" r:id="rId4"/>
    <p:sldId id="265" r:id="rId5"/>
    <p:sldId id="266" r:id="rId6"/>
    <p:sldId id="267" r:id="rId7"/>
    <p:sldId id="268" r:id="rId8"/>
    <p:sldId id="269" r:id="rId9"/>
    <p:sldId id="270" r:id="rId10"/>
    <p:sldId id="271" r:id="rId11"/>
    <p:sldId id="272" r:id="rId12"/>
    <p:sldId id="284" r:id="rId13"/>
    <p:sldId id="285" r:id="rId14"/>
    <p:sldId id="286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281" r:id="rId24"/>
    <p:sldId id="282" r:id="rId25"/>
    <p:sldId id="283" r:id="rId26"/>
    <p:sldId id="287" r:id="rId2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>
      <p:cViewPr varScale="1">
        <p:scale>
          <a:sx n="83" d="100"/>
          <a:sy n="83" d="100"/>
        </p:scale>
        <p:origin x="-1426" y="-7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29E48-C0A5-4708-970C-FD2573A33116}" type="datetimeFigureOut">
              <a:rPr lang="en-US" smtClean="0"/>
              <a:pPr/>
              <a:t>5/25/2019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A2EFD-EE3A-4F61-9114-4F27FA0F122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29E48-C0A5-4708-970C-FD2573A33116}" type="datetimeFigureOut">
              <a:rPr lang="en-US" smtClean="0"/>
              <a:pPr/>
              <a:t>5/25/2019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A2EFD-EE3A-4F61-9114-4F27FA0F122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29E48-C0A5-4708-970C-FD2573A33116}" type="datetimeFigureOut">
              <a:rPr lang="en-US" smtClean="0"/>
              <a:pPr/>
              <a:t>5/25/2019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A2EFD-EE3A-4F61-9114-4F27FA0F122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29E48-C0A5-4708-970C-FD2573A33116}" type="datetimeFigureOut">
              <a:rPr lang="en-US" smtClean="0"/>
              <a:pPr/>
              <a:t>5/25/2019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A2EFD-EE3A-4F61-9114-4F27FA0F122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29E48-C0A5-4708-970C-FD2573A33116}" type="datetimeFigureOut">
              <a:rPr lang="en-US" smtClean="0"/>
              <a:pPr/>
              <a:t>5/25/2019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A2EFD-EE3A-4F61-9114-4F27FA0F122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29E48-C0A5-4708-970C-FD2573A33116}" type="datetimeFigureOut">
              <a:rPr lang="en-US" smtClean="0"/>
              <a:pPr/>
              <a:t>5/25/2019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A2EFD-EE3A-4F61-9114-4F27FA0F122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29E48-C0A5-4708-970C-FD2573A33116}" type="datetimeFigureOut">
              <a:rPr lang="en-US" smtClean="0"/>
              <a:pPr/>
              <a:t>5/25/2019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A2EFD-EE3A-4F61-9114-4F27FA0F122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29E48-C0A5-4708-970C-FD2573A33116}" type="datetimeFigureOut">
              <a:rPr lang="en-US" smtClean="0"/>
              <a:pPr/>
              <a:t>5/25/2019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A2EFD-EE3A-4F61-9114-4F27FA0F122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29E48-C0A5-4708-970C-FD2573A33116}" type="datetimeFigureOut">
              <a:rPr lang="en-US" smtClean="0"/>
              <a:pPr/>
              <a:t>5/25/2019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A2EFD-EE3A-4F61-9114-4F27FA0F122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29E48-C0A5-4708-970C-FD2573A33116}" type="datetimeFigureOut">
              <a:rPr lang="en-US" smtClean="0"/>
              <a:pPr/>
              <a:t>5/25/2019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A2EFD-EE3A-4F61-9114-4F27FA0F122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29E48-C0A5-4708-970C-FD2573A33116}" type="datetimeFigureOut">
              <a:rPr lang="en-US" smtClean="0"/>
              <a:pPr/>
              <a:t>5/25/2019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fld id="{6A4A2EFD-EE3A-4F61-9114-4F27FA0F122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05429E48-C0A5-4708-970C-FD2573A33116}" type="datetimeFigureOut">
              <a:rPr lang="en-US" smtClean="0"/>
              <a:pPr/>
              <a:t>5/25/2019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6A4A2EFD-EE3A-4F61-9114-4F27FA0F1227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CLOUD CAMPUS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Submitted By:-KANISHKA DHIR</a:t>
            </a:r>
          </a:p>
          <a:p>
            <a:r>
              <a:rPr lang="en-US" dirty="0" smtClean="0"/>
              <a:t>CSE 2K15</a:t>
            </a:r>
          </a:p>
          <a:p>
            <a:r>
              <a:rPr lang="en-US" dirty="0" err="1" smtClean="0"/>
              <a:t>Uni</a:t>
            </a:r>
            <a:r>
              <a:rPr lang="en-US" dirty="0" smtClean="0"/>
              <a:t> Roll No:15110169</a:t>
            </a:r>
          </a:p>
          <a:p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743712"/>
          </a:xfrm>
        </p:spPr>
        <p:txBody>
          <a:bodyPr>
            <a:normAutofit/>
          </a:bodyPr>
          <a:lstStyle/>
          <a:p>
            <a:r>
              <a:rPr lang="en-US" sz="4000" dirty="0" smtClean="0"/>
              <a:t>    Records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2895600" cy="4800600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US" sz="2000" dirty="0" smtClean="0"/>
              <a:t>     </a:t>
            </a:r>
            <a:r>
              <a:rPr lang="en-US" sz="2200" dirty="0" smtClean="0"/>
              <a:t>Institute’s previous  year records are saved. For a particular exam no. of enrolled and selected students is saved . This data is used for a non user to check the institutes performance.</a:t>
            </a:r>
            <a:endParaRPr lang="en-US" sz="2200" dirty="0"/>
          </a:p>
        </p:txBody>
      </p:sp>
      <p:pic>
        <p:nvPicPr>
          <p:cNvPr id="7170" name="Picture 2" descr="C:\Users\kanishka\Pictures\Screenshots\Screenshot (48)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429000" y="1066800"/>
            <a:ext cx="5334000" cy="520636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896112"/>
          </a:xfrm>
        </p:spPr>
        <p:txBody>
          <a:bodyPr>
            <a:normAutofit/>
          </a:bodyPr>
          <a:lstStyle/>
          <a:p>
            <a:r>
              <a:rPr lang="en-US" sz="3600" dirty="0" smtClean="0"/>
              <a:t>Change Password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09800"/>
            <a:ext cx="2819400" cy="4114800"/>
          </a:xfrm>
        </p:spPr>
        <p:txBody>
          <a:bodyPr/>
          <a:lstStyle/>
          <a:p>
            <a:pPr>
              <a:buNone/>
            </a:pPr>
            <a:r>
              <a:rPr lang="en-US" dirty="0" smtClean="0"/>
              <a:t>   </a:t>
            </a:r>
            <a:r>
              <a:rPr lang="en-US" sz="2400" dirty="0" smtClean="0"/>
              <a:t>Password can be changed .</a:t>
            </a:r>
          </a:p>
          <a:p>
            <a:pPr>
              <a:buNone/>
            </a:pPr>
            <a:r>
              <a:rPr lang="en-US" sz="2400" dirty="0" smtClean="0"/>
              <a:t>   If password if forgotten then it can be recovered by sending the security question to user.</a:t>
            </a:r>
          </a:p>
        </p:txBody>
      </p:sp>
      <p:pic>
        <p:nvPicPr>
          <p:cNvPr id="8194" name="Picture 2" descr="C:\Users\kanishka\Pictures\Screenshots\Screenshot (49)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962400" y="1371600"/>
            <a:ext cx="4715933" cy="48768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819912"/>
          </a:xfrm>
        </p:spPr>
        <p:txBody>
          <a:bodyPr/>
          <a:lstStyle/>
          <a:p>
            <a:r>
              <a:rPr lang="en-US" sz="4000" b="1" dirty="0" smtClean="0"/>
              <a:t>Chart comparison</a:t>
            </a:r>
            <a:endParaRPr lang="en-US" sz="40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35480"/>
            <a:ext cx="2971800" cy="438912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2400" dirty="0" smtClean="0"/>
              <a:t>   Records of an institutes can be compared with any other institute as well as an institute’s enrolled v/s selected students can be compared for a particular exam.</a:t>
            </a:r>
          </a:p>
        </p:txBody>
      </p:sp>
      <p:pic>
        <p:nvPicPr>
          <p:cNvPr id="20482" name="Picture 2" descr="C:\Users\kanishka\Pictures\Screenshots\Screenshot (62)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657600" y="1752600"/>
            <a:ext cx="5077178" cy="439896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743712"/>
          </a:xfrm>
        </p:spPr>
        <p:txBody>
          <a:bodyPr/>
          <a:lstStyle/>
          <a:p>
            <a:r>
              <a:rPr lang="en-US" sz="4000" dirty="0" smtClean="0"/>
              <a:t>Comparing an institute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1506" name="Picture 2" descr="C:\Users\kanishka\Pictures\Screenshots\Screenshot (63)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0" y="1676400"/>
            <a:ext cx="8305800" cy="46482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743712"/>
          </a:xfrm>
        </p:spPr>
        <p:txBody>
          <a:bodyPr/>
          <a:lstStyle/>
          <a:p>
            <a:r>
              <a:rPr lang="en-US" sz="4000" dirty="0" smtClean="0"/>
              <a:t>Comparing two institutes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2530" name="Picture 2" descr="C:\Users\kanishka\Pictures\Screenshots\Screenshot (64)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1524000"/>
            <a:ext cx="8305800" cy="465296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819912"/>
          </a:xfrm>
        </p:spPr>
        <p:txBody>
          <a:bodyPr/>
          <a:lstStyle/>
          <a:p>
            <a:r>
              <a:rPr lang="en-US" b="1" dirty="0" smtClean="0"/>
              <a:t>FACULTY MODULE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76400"/>
            <a:ext cx="3810000" cy="4648200"/>
          </a:xfrm>
        </p:spPr>
        <p:txBody>
          <a:bodyPr>
            <a:normAutofit fontScale="92500" lnSpcReduction="10000"/>
          </a:bodyPr>
          <a:lstStyle/>
          <a:p>
            <a:pPr>
              <a:buNone/>
            </a:pPr>
            <a:r>
              <a:rPr lang="en-US" sz="2400" dirty="0" smtClean="0"/>
              <a:t>Faculty once logged in, has following main tasks-</a:t>
            </a:r>
          </a:p>
          <a:p>
            <a:pPr lvl="0"/>
            <a:r>
              <a:rPr lang="en-IN" sz="2400" dirty="0" smtClean="0"/>
              <a:t>Create Student Logins</a:t>
            </a:r>
            <a:endParaRPr lang="en-US" sz="2400" dirty="0" smtClean="0"/>
          </a:p>
          <a:p>
            <a:pPr lvl="0"/>
            <a:r>
              <a:rPr lang="en-IN" sz="2400" dirty="0" smtClean="0"/>
              <a:t>Schedule Tests</a:t>
            </a:r>
            <a:endParaRPr lang="en-US" sz="2400" dirty="0" smtClean="0"/>
          </a:p>
          <a:p>
            <a:pPr lvl="0"/>
            <a:r>
              <a:rPr lang="en-IN" sz="2400" dirty="0" smtClean="0"/>
              <a:t>Tests questions and options can be exported from excel sheets</a:t>
            </a:r>
            <a:endParaRPr lang="en-US" sz="2400" dirty="0" smtClean="0"/>
          </a:p>
          <a:p>
            <a:pPr lvl="0"/>
            <a:r>
              <a:rPr lang="en-IN" sz="2400" dirty="0" smtClean="0"/>
              <a:t>Status of students who have given tests</a:t>
            </a:r>
            <a:endParaRPr lang="en-US" sz="2400" dirty="0" smtClean="0"/>
          </a:p>
          <a:p>
            <a:pPr lvl="0"/>
            <a:r>
              <a:rPr lang="en-IN" sz="2400" dirty="0" smtClean="0"/>
              <a:t>Create and List Events</a:t>
            </a:r>
            <a:endParaRPr lang="en-US" sz="2400" dirty="0" smtClean="0"/>
          </a:p>
          <a:p>
            <a:pPr lvl="0"/>
            <a:r>
              <a:rPr lang="en-IN" sz="2400" dirty="0" smtClean="0"/>
              <a:t>Give Notices to Students</a:t>
            </a:r>
            <a:endParaRPr lang="en-US" sz="2400" dirty="0" smtClean="0"/>
          </a:p>
          <a:p>
            <a:pPr lvl="0"/>
            <a:r>
              <a:rPr lang="en-IN" sz="2400" dirty="0" smtClean="0"/>
              <a:t>Status of Registered Students for various Events </a:t>
            </a:r>
            <a:endParaRPr lang="en-US" sz="2400" dirty="0" smtClean="0"/>
          </a:p>
          <a:p>
            <a:pPr>
              <a:buNone/>
            </a:pPr>
            <a:endParaRPr lang="en-US" dirty="0"/>
          </a:p>
        </p:txBody>
      </p:sp>
      <p:pic>
        <p:nvPicPr>
          <p:cNvPr id="9218" name="Picture 2" descr="C:\Users\kanishka\Pictures\Screenshots\Screenshot (50)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0" y="1905000"/>
            <a:ext cx="3818466" cy="44196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896112"/>
          </a:xfrm>
        </p:spPr>
        <p:txBody>
          <a:bodyPr/>
          <a:lstStyle/>
          <a:p>
            <a:r>
              <a:rPr lang="en-US" sz="4000" dirty="0" smtClean="0"/>
              <a:t>Create Student Login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286001"/>
            <a:ext cx="2438400" cy="4068924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2200" dirty="0" smtClean="0"/>
              <a:t>    Faculty has the responsibility of creating login </a:t>
            </a:r>
          </a:p>
          <a:p>
            <a:pPr>
              <a:buNone/>
            </a:pPr>
            <a:r>
              <a:rPr lang="en-US" sz="2200" dirty="0" smtClean="0"/>
              <a:t>    id’s for  students.</a:t>
            </a:r>
            <a:endParaRPr lang="en-US" sz="220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43" name="Picture 3" descr="C:\Users\kanishka\Pictures\Screenshots\Screenshot (51)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95600" y="1600200"/>
            <a:ext cx="5934075" cy="48006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3962400" cy="933448"/>
          </a:xfrm>
        </p:spPr>
        <p:txBody>
          <a:bodyPr/>
          <a:lstStyle/>
          <a:p>
            <a:r>
              <a:rPr lang="en-US" sz="3600" dirty="0" smtClean="0"/>
              <a:t>Schedule Tests</a:t>
            </a:r>
            <a:endParaRPr lang="en-US" sz="36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209800" cy="4572000"/>
          </a:xfrm>
        </p:spPr>
        <p:txBody>
          <a:bodyPr>
            <a:normAutofit/>
          </a:bodyPr>
          <a:lstStyle/>
          <a:p>
            <a:r>
              <a:rPr lang="en-US" sz="2200" dirty="0" smtClean="0"/>
              <a:t>Faculty can schedule tests for the students to appear .</a:t>
            </a:r>
          </a:p>
          <a:p>
            <a:r>
              <a:rPr lang="en-US" sz="2200" dirty="0" smtClean="0"/>
              <a:t>They can also view test list as well as students that appeared in the test along with the details of their test</a:t>
            </a:r>
            <a:r>
              <a:rPr lang="en-US" sz="2000" dirty="0" smtClean="0"/>
              <a:t>. </a:t>
            </a:r>
            <a:endParaRPr lang="en-US" sz="200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268" name="Picture 4" descr="C:\Users\kanishka\Pictures\Screenshots\Screenshot (52)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0" y="1600200"/>
            <a:ext cx="5970588" cy="475386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667512"/>
          </a:xfrm>
        </p:spPr>
        <p:txBody>
          <a:bodyPr>
            <a:normAutofit/>
          </a:bodyPr>
          <a:lstStyle/>
          <a:p>
            <a:r>
              <a:rPr lang="en-US" sz="4000" dirty="0" smtClean="0"/>
              <a:t>       Test List                     Test Details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290" name="Picture 2" descr="C:\Users\kanishka\Pictures\Screenshots\Screenshot (53)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0" y="1600200"/>
            <a:ext cx="4114800" cy="4724400"/>
          </a:xfrm>
          <a:prstGeom prst="rect">
            <a:avLst/>
          </a:prstGeom>
          <a:noFill/>
        </p:spPr>
      </p:pic>
      <p:pic>
        <p:nvPicPr>
          <p:cNvPr id="12291" name="Picture 3" descr="C:\Users\kanishka\Pictures\Screenshots\Screenshot (65)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648200" y="1600200"/>
            <a:ext cx="4019550" cy="48006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3810000" cy="1314448"/>
          </a:xfrm>
        </p:spPr>
        <p:txBody>
          <a:bodyPr/>
          <a:lstStyle/>
          <a:p>
            <a:r>
              <a:rPr lang="en-US" sz="4000" dirty="0" smtClean="0"/>
              <a:t>Manage Events</a:t>
            </a:r>
            <a:endParaRPr lang="en-US" sz="40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2057400"/>
            <a:ext cx="2743200" cy="4191000"/>
          </a:xfrm>
        </p:spPr>
        <p:txBody>
          <a:bodyPr>
            <a:normAutofit/>
          </a:bodyPr>
          <a:lstStyle/>
          <a:p>
            <a:r>
              <a:rPr lang="en-US" sz="2200" dirty="0" smtClean="0"/>
              <a:t>Faculty members can add/delete/edit/hide events organized in institute.</a:t>
            </a:r>
          </a:p>
          <a:p>
            <a:r>
              <a:rPr lang="en-US" sz="2200" dirty="0" smtClean="0"/>
              <a:t>They can also view all the registered students for the event.</a:t>
            </a:r>
            <a:endParaRPr lang="en-US" sz="220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buNone/>
            </a:pPr>
            <a:endParaRPr lang="en-US" dirty="0"/>
          </a:p>
        </p:txBody>
      </p:sp>
      <p:pic>
        <p:nvPicPr>
          <p:cNvPr id="13314" name="Picture 2" descr="C:\Users\kanishka\Pictures\Screenshots\Screenshot (54)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962400" y="1295400"/>
            <a:ext cx="4724400" cy="505618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1143000"/>
          </a:xfrm>
        </p:spPr>
        <p:txBody>
          <a:bodyPr/>
          <a:lstStyle/>
          <a:p>
            <a:r>
              <a:rPr lang="en-US" b="1" dirty="0" smtClean="0"/>
              <a:t>       INTRODUCTION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24400"/>
          </a:xfrm>
        </p:spPr>
        <p:txBody>
          <a:bodyPr>
            <a:normAutofit fontScale="70000" lnSpcReduction="20000"/>
          </a:bodyPr>
          <a:lstStyle/>
          <a:p>
            <a:pPr lvl="0"/>
            <a:endParaRPr lang="en-IN" dirty="0" smtClean="0"/>
          </a:p>
          <a:p>
            <a:pPr lvl="0"/>
            <a:r>
              <a:rPr lang="en-IN" dirty="0" smtClean="0"/>
              <a:t>Cloud Campus is an educational portal providing efficient way of communication between students and faculties, hence smooth functioning of an Institute.</a:t>
            </a:r>
            <a:endParaRPr lang="en-US" b="1" dirty="0" smtClean="0"/>
          </a:p>
          <a:p>
            <a:pPr lvl="0"/>
            <a:r>
              <a:rPr lang="en-IN" dirty="0" smtClean="0"/>
              <a:t>Website will provide lists of all the learning institutes regarding their students and the activities going on their campus. </a:t>
            </a:r>
            <a:endParaRPr lang="en-US" b="1" dirty="0" smtClean="0"/>
          </a:p>
          <a:p>
            <a:pPr lvl="0"/>
            <a:r>
              <a:rPr lang="en-US" dirty="0" smtClean="0"/>
              <a:t>Each Institute aims at bridging the gap between students and the faculty of the colleges.</a:t>
            </a:r>
          </a:p>
          <a:p>
            <a:pPr lvl="0"/>
            <a:r>
              <a:rPr lang="en-US" dirty="0" smtClean="0"/>
              <a:t>Along with information, students can discuss with each other and also ask queries.</a:t>
            </a:r>
          </a:p>
          <a:p>
            <a:pPr lvl="0"/>
            <a:r>
              <a:rPr lang="en-IN" dirty="0" smtClean="0"/>
              <a:t>Institutes can conduct their tests, events and notices for the students</a:t>
            </a:r>
            <a:endParaRPr lang="en-US" dirty="0" smtClean="0"/>
          </a:p>
          <a:p>
            <a:pPr lvl="0"/>
            <a:r>
              <a:rPr lang="en-IN" dirty="0" smtClean="0"/>
              <a:t>Cloud Campus is a powerful catalyst for improving students’ performance by taking Tests which is an advanced and quick way of learning.</a:t>
            </a:r>
            <a:endParaRPr lang="en-US" b="1" dirty="0" smtClean="0"/>
          </a:p>
          <a:p>
            <a:pPr lvl="0"/>
            <a:r>
              <a:rPr lang="en-US" dirty="0" smtClean="0"/>
              <a:t>It is an online campus where different institutes can register themselves even if they don’t have their own </a:t>
            </a:r>
            <a:r>
              <a:rPr lang="en-US" dirty="0" err="1" smtClean="0"/>
              <a:t>website,this</a:t>
            </a:r>
            <a:r>
              <a:rPr lang="en-US" dirty="0" smtClean="0"/>
              <a:t> provide the same functionality to them. </a:t>
            </a:r>
            <a:endParaRPr lang="en-US" b="1" dirty="0" smtClean="0"/>
          </a:p>
          <a:p>
            <a:pPr lvl="0"/>
            <a:r>
              <a:rPr lang="en-US" dirty="0" smtClean="0"/>
              <a:t>Records of various institutes can be compared for the students to get an overview to enroll in which institute.</a:t>
            </a:r>
            <a:endParaRPr lang="en-US" b="1" dirty="0" smtClean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3048000" cy="1048512"/>
          </a:xfrm>
        </p:spPr>
        <p:txBody>
          <a:bodyPr>
            <a:normAutofit/>
          </a:bodyPr>
          <a:lstStyle/>
          <a:p>
            <a:r>
              <a:rPr lang="en-US" sz="4000" dirty="0" smtClean="0"/>
              <a:t>    Notices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05000"/>
            <a:ext cx="2971800" cy="4419600"/>
          </a:xfrm>
        </p:spPr>
        <p:txBody>
          <a:bodyPr/>
          <a:lstStyle/>
          <a:p>
            <a:pPr>
              <a:buNone/>
            </a:pPr>
            <a:r>
              <a:rPr lang="en-US" dirty="0" smtClean="0"/>
              <a:t>    Faculty can also notify students about the current updates in their schedule or academics by a notice. </a:t>
            </a:r>
          </a:p>
          <a:p>
            <a:pPr>
              <a:buNone/>
            </a:pPr>
            <a:endParaRPr lang="en-US" dirty="0"/>
          </a:p>
        </p:txBody>
      </p:sp>
      <p:pic>
        <p:nvPicPr>
          <p:cNvPr id="14339" name="Picture 3" descr="C:\Users\kanishka\Pictures\Screenshots\Screenshot (55)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05200" y="762000"/>
            <a:ext cx="5235223" cy="2514600"/>
          </a:xfrm>
          <a:prstGeom prst="rect">
            <a:avLst/>
          </a:prstGeom>
          <a:noFill/>
        </p:spPr>
      </p:pic>
      <p:pic>
        <p:nvPicPr>
          <p:cNvPr id="14340" name="Picture 4" descr="C:\Users\kanishka\Pictures\Screenshots\Screenshot (56)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05200" y="3276600"/>
            <a:ext cx="5425546" cy="305187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896112"/>
          </a:xfrm>
        </p:spPr>
        <p:txBody>
          <a:bodyPr/>
          <a:lstStyle/>
          <a:p>
            <a:r>
              <a:rPr lang="en-US" sz="4400" b="1" dirty="0" smtClean="0"/>
              <a:t>STUDENT MODULE</a:t>
            </a:r>
            <a:endParaRPr lang="en-US" sz="44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35480"/>
            <a:ext cx="3657600" cy="438912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2200" dirty="0" smtClean="0"/>
              <a:t>Student logs in, is entitled for further services by Cloud Campus-</a:t>
            </a:r>
          </a:p>
          <a:p>
            <a:pPr lvl="0"/>
            <a:r>
              <a:rPr lang="en-IN" sz="2200" dirty="0" smtClean="0"/>
              <a:t>View Scheduled Tests and appear for them.</a:t>
            </a:r>
            <a:endParaRPr lang="en-US" sz="2200" dirty="0" smtClean="0"/>
          </a:p>
          <a:p>
            <a:pPr lvl="0"/>
            <a:r>
              <a:rPr lang="en-IN" sz="2200" dirty="0" smtClean="0"/>
              <a:t>List Events and participate in Open Events</a:t>
            </a:r>
            <a:endParaRPr lang="en-US" sz="2200" dirty="0" smtClean="0"/>
          </a:p>
          <a:p>
            <a:pPr lvl="0"/>
            <a:r>
              <a:rPr lang="en-IN" sz="2200" dirty="0" smtClean="0"/>
              <a:t>View Notices given by their faculties</a:t>
            </a:r>
            <a:endParaRPr lang="en-US" sz="2200" dirty="0" smtClean="0"/>
          </a:p>
          <a:p>
            <a:pPr lvl="0"/>
            <a:r>
              <a:rPr lang="en-IN" sz="2200" dirty="0" smtClean="0"/>
              <a:t>View Registered Events.</a:t>
            </a:r>
            <a:endParaRPr lang="en-US" sz="2200" dirty="0" smtClean="0"/>
          </a:p>
          <a:p>
            <a:endParaRPr lang="en-US" sz="2000" dirty="0"/>
          </a:p>
        </p:txBody>
      </p:sp>
      <p:pic>
        <p:nvPicPr>
          <p:cNvPr id="15362" name="Picture 2" descr="C:\Users\kanishka\Pictures\Screenshots\Screenshot (68)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114800" y="1905000"/>
            <a:ext cx="4648200" cy="44196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Test Section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35480"/>
            <a:ext cx="2819400" cy="4389120"/>
          </a:xfrm>
        </p:spPr>
        <p:txBody>
          <a:bodyPr/>
          <a:lstStyle/>
          <a:p>
            <a:pPr>
              <a:buNone/>
            </a:pPr>
            <a:r>
              <a:rPr lang="en-US" dirty="0" smtClean="0"/>
              <a:t>Students shall appear for the tests and can also get their test history.</a:t>
            </a:r>
            <a:endParaRPr lang="en-US" dirty="0"/>
          </a:p>
        </p:txBody>
      </p:sp>
      <p:pic>
        <p:nvPicPr>
          <p:cNvPr id="16386" name="Picture 2" descr="C:\Users\kanishka\Pictures\Screenshots\Screenshot (57)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81400" y="1295400"/>
            <a:ext cx="5145088" cy="4953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743712"/>
          </a:xfrm>
        </p:spPr>
        <p:txBody>
          <a:bodyPr>
            <a:normAutofit/>
          </a:bodyPr>
          <a:lstStyle/>
          <a:p>
            <a:r>
              <a:rPr lang="en-US" sz="4000" dirty="0" smtClean="0"/>
              <a:t>     Giving Test               </a:t>
            </a:r>
            <a:r>
              <a:rPr lang="en-US" sz="4000" dirty="0" err="1" smtClean="0"/>
              <a:t>Test</a:t>
            </a:r>
            <a:r>
              <a:rPr lang="en-US" sz="4000" dirty="0" smtClean="0"/>
              <a:t> History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7410" name="Picture 2" descr="C:\Users\kanishka\Pictures\Screenshots\Screenshot (67)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0" y="1600201"/>
            <a:ext cx="4114800" cy="4800600"/>
          </a:xfrm>
          <a:prstGeom prst="rect">
            <a:avLst/>
          </a:prstGeom>
          <a:noFill/>
        </p:spPr>
      </p:pic>
      <p:pic>
        <p:nvPicPr>
          <p:cNvPr id="17411" name="Picture 3" descr="C:\Users\kanishka\Pictures\Screenshots\Screenshot (66)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648200" y="1600200"/>
            <a:ext cx="4075289" cy="48006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Events</a:t>
            </a:r>
            <a:endParaRPr lang="en-US" sz="40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endParaRPr lang="en-US" sz="2400" dirty="0" smtClean="0"/>
          </a:p>
          <a:p>
            <a:r>
              <a:rPr lang="en-US" sz="2400" dirty="0" smtClean="0"/>
              <a:t>Students can register themselves for any events being organized in the institution.</a:t>
            </a:r>
            <a:endParaRPr lang="en-US" sz="240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8434" name="Picture 2" descr="C:\Users\kanishka\Pictures\Screenshots\Screenshot (69)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81400" y="1371600"/>
            <a:ext cx="5105400" cy="48768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4572000" cy="896112"/>
          </a:xfrm>
        </p:spPr>
        <p:txBody>
          <a:bodyPr>
            <a:normAutofit/>
          </a:bodyPr>
          <a:lstStyle/>
          <a:p>
            <a:r>
              <a:rPr lang="en-US" sz="4000" dirty="0" smtClean="0"/>
              <a:t>View Notices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35480"/>
            <a:ext cx="3505200" cy="438912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2000" dirty="0" smtClean="0"/>
              <a:t>    </a:t>
            </a:r>
            <a:r>
              <a:rPr lang="en-US" sz="2400" dirty="0" smtClean="0"/>
              <a:t>Students can view notices of their own department only not of the entire institute.</a:t>
            </a:r>
          </a:p>
          <a:p>
            <a:pPr>
              <a:buNone/>
            </a:pPr>
            <a:r>
              <a:rPr lang="en-US" sz="2400" dirty="0" smtClean="0"/>
              <a:t>     They can remain updated with all current academic changes.</a:t>
            </a:r>
            <a:endParaRPr lang="en-US" sz="2400" dirty="0"/>
          </a:p>
        </p:txBody>
      </p:sp>
      <p:pic>
        <p:nvPicPr>
          <p:cNvPr id="19458" name="Picture 2" descr="C:\Users\kanishka\Pictures\Screenshots\Screenshot (61)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962400" y="1752600"/>
            <a:ext cx="4783667" cy="44196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THANK YOU!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 smtClean="0">
                <a:solidFill>
                  <a:schemeClr val="tx2">
                    <a:lumMod val="75000"/>
                  </a:schemeClr>
                </a:solidFill>
                <a:ea typeface="Arial Unicode MS" pitchFamily="34" charset="-128"/>
                <a:cs typeface="Arial Unicode MS" pitchFamily="34" charset="-128"/>
              </a:rPr>
              <a:t>    FEATURES  OF PROJECT</a:t>
            </a:r>
            <a:endParaRPr lang="en-US" sz="48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buNone/>
            </a:pPr>
            <a:r>
              <a:rPr lang="en-US" sz="2800" dirty="0" smtClean="0"/>
              <a:t>The main objective behind the development of this project is to create application with the following features:</a:t>
            </a:r>
          </a:p>
          <a:p>
            <a:pPr lvl="0"/>
            <a:r>
              <a:rPr lang="en-US" sz="2800" dirty="0" smtClean="0"/>
              <a:t>Highly user-friendly</a:t>
            </a:r>
          </a:p>
          <a:p>
            <a:pPr lvl="0"/>
            <a:r>
              <a:rPr lang="en-US" sz="2800" dirty="0" smtClean="0"/>
              <a:t>Cross-platform</a:t>
            </a:r>
          </a:p>
          <a:p>
            <a:pPr lvl="0"/>
            <a:r>
              <a:rPr lang="en-US" sz="2800" dirty="0" smtClean="0"/>
              <a:t>Easy-to-use</a:t>
            </a:r>
          </a:p>
          <a:p>
            <a:pPr lvl="0"/>
            <a:r>
              <a:rPr lang="en-US" sz="2800" dirty="0" smtClean="0"/>
              <a:t>Contains database	</a:t>
            </a:r>
          </a:p>
          <a:p>
            <a:pPr lvl="0"/>
            <a:r>
              <a:rPr lang="en-US" sz="2800" dirty="0" smtClean="0"/>
              <a:t>Free from errors</a:t>
            </a:r>
          </a:p>
          <a:p>
            <a:pPr lvl="0"/>
            <a:r>
              <a:rPr lang="en-US" sz="2800" dirty="0" smtClean="0"/>
              <a:t>Data entry to avoid incorrect information at different consoles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 smtClean="0">
                <a:solidFill>
                  <a:schemeClr val="tx2">
                    <a:lumMod val="75000"/>
                  </a:schemeClr>
                </a:solidFill>
              </a:rPr>
              <a:t>MODULES OF PROJECT</a:t>
            </a:r>
            <a:endParaRPr lang="en-US" sz="48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This project consists </a:t>
            </a:r>
          </a:p>
          <a:p>
            <a:pPr>
              <a:buNone/>
            </a:pPr>
            <a:r>
              <a:rPr lang="en-US" dirty="0" smtClean="0"/>
              <a:t>of three modules:-</a:t>
            </a:r>
          </a:p>
          <a:p>
            <a:r>
              <a:rPr lang="en-US" dirty="0" smtClean="0"/>
              <a:t>1. Institute Module</a:t>
            </a:r>
          </a:p>
          <a:p>
            <a:r>
              <a:rPr lang="en-US" dirty="0" smtClean="0"/>
              <a:t> 2. Faculty Module</a:t>
            </a:r>
          </a:p>
          <a:p>
            <a:r>
              <a:rPr lang="en-US" dirty="0" smtClean="0"/>
              <a:t>3. Student Module</a:t>
            </a:r>
          </a:p>
          <a:p>
            <a:pPr>
              <a:buNone/>
            </a:pPr>
            <a:endParaRPr lang="en-US" dirty="0"/>
          </a:p>
        </p:txBody>
      </p:sp>
      <p:pic>
        <p:nvPicPr>
          <p:cNvPr id="4" name="Picture 2" descr="C:\Users\kanishka\Pictures\Screenshots\Screenshot (39)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657600" y="2057400"/>
            <a:ext cx="5029200" cy="4191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743712"/>
          </a:xfrm>
        </p:spPr>
        <p:txBody>
          <a:bodyPr>
            <a:noAutofit/>
          </a:bodyPr>
          <a:lstStyle/>
          <a:p>
            <a:r>
              <a:rPr lang="en-US" b="1" dirty="0" smtClean="0"/>
              <a:t>INSTITUTE MODULE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3505200" cy="4953000"/>
          </a:xfrm>
        </p:spPr>
        <p:txBody>
          <a:bodyPr>
            <a:normAutofit fontScale="85000" lnSpcReduction="10000"/>
          </a:bodyPr>
          <a:lstStyle/>
          <a:p>
            <a:pPr lvl="0">
              <a:buNone/>
            </a:pPr>
            <a:r>
              <a:rPr lang="en-IN" dirty="0" smtClean="0"/>
              <a:t>The main tasks of an institute are:-</a:t>
            </a:r>
          </a:p>
          <a:p>
            <a:pPr lvl="0"/>
            <a:r>
              <a:rPr lang="en-IN" dirty="0" smtClean="0"/>
              <a:t>Register institute</a:t>
            </a:r>
          </a:p>
          <a:p>
            <a:pPr lvl="0"/>
            <a:r>
              <a:rPr lang="en-IN" dirty="0" smtClean="0"/>
              <a:t>Create Faculty Logins</a:t>
            </a:r>
            <a:endParaRPr lang="en-US" dirty="0" smtClean="0"/>
          </a:p>
          <a:p>
            <a:pPr lvl="0"/>
            <a:r>
              <a:rPr lang="en-IN" dirty="0" smtClean="0"/>
              <a:t>Add/List various departments</a:t>
            </a:r>
            <a:endParaRPr lang="en-US" dirty="0" smtClean="0"/>
          </a:p>
          <a:p>
            <a:pPr lvl="0"/>
            <a:r>
              <a:rPr lang="en-IN" dirty="0" smtClean="0"/>
              <a:t>Add previous records</a:t>
            </a:r>
            <a:endParaRPr lang="en-US" dirty="0" smtClean="0"/>
          </a:p>
          <a:p>
            <a:pPr lvl="0"/>
            <a:r>
              <a:rPr lang="en-IN" dirty="0" smtClean="0"/>
              <a:t>Recover forgotten password by </a:t>
            </a:r>
            <a:r>
              <a:rPr lang="en-IN" dirty="0" err="1" smtClean="0"/>
              <a:t>sms</a:t>
            </a:r>
            <a:r>
              <a:rPr lang="en-IN" dirty="0" smtClean="0"/>
              <a:t> facility</a:t>
            </a:r>
            <a:endParaRPr lang="en-US" dirty="0" smtClean="0"/>
          </a:p>
          <a:p>
            <a:pPr lvl="0"/>
            <a:r>
              <a:rPr lang="en-IN" dirty="0" smtClean="0"/>
              <a:t>Can change password </a:t>
            </a:r>
            <a:endParaRPr lang="en-US" dirty="0" smtClean="0"/>
          </a:p>
          <a:p>
            <a:pPr lvl="0"/>
            <a:r>
              <a:rPr lang="en-IN" dirty="0" smtClean="0"/>
              <a:t>Records can be compared with other institutes with chart </a:t>
            </a:r>
            <a:r>
              <a:rPr lang="en-IN" dirty="0" err="1" smtClean="0"/>
              <a:t>comparision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8" name="Picture 3" descr="C:\Users\kanishka\Pictures\Screenshots\Screenshot (42)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114800" y="1447800"/>
            <a:ext cx="4343400" cy="46482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704088"/>
            <a:ext cx="8382000" cy="743712"/>
          </a:xfrm>
        </p:spPr>
        <p:txBody>
          <a:bodyPr>
            <a:normAutofit/>
          </a:bodyPr>
          <a:lstStyle/>
          <a:p>
            <a:r>
              <a:rPr lang="en-US" sz="4000" dirty="0" smtClean="0"/>
              <a:t>    Registration                 Login Profile   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074" name="Picture 2" descr="C:\Users\kanishka\Pictures\Screenshots\Screenshot (40)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1828800"/>
            <a:ext cx="4343400" cy="4551363"/>
          </a:xfrm>
          <a:prstGeom prst="rect">
            <a:avLst/>
          </a:prstGeom>
          <a:noFill/>
        </p:spPr>
      </p:pic>
      <p:pic>
        <p:nvPicPr>
          <p:cNvPr id="3076" name="Picture 4" descr="C:\Users\kanishka\Pictures\Screenshots\Screenshot (41)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24400" y="1828800"/>
            <a:ext cx="3999090" cy="4572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704088"/>
            <a:ext cx="8305800" cy="667512"/>
          </a:xfrm>
        </p:spPr>
        <p:txBody>
          <a:bodyPr>
            <a:normAutofit/>
          </a:bodyPr>
          <a:lstStyle/>
          <a:p>
            <a:r>
              <a:rPr lang="en-US" sz="4000" dirty="0" smtClean="0"/>
              <a:t> Department Added     Department List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 descr="C:\Users\kanishka\Pictures\Screenshots\Screenshot (43)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1" y="1524000"/>
            <a:ext cx="4114800" cy="4876800"/>
          </a:xfrm>
          <a:prstGeom prst="rect">
            <a:avLst/>
          </a:prstGeom>
          <a:noFill/>
        </p:spPr>
      </p:pic>
      <p:pic>
        <p:nvPicPr>
          <p:cNvPr id="4099" name="Picture 3" descr="C:\Users\kanishka\Pictures\Screenshots\Screenshot (44)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24400" y="1524000"/>
            <a:ext cx="4038600" cy="48768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896112"/>
          </a:xfrm>
        </p:spPr>
        <p:txBody>
          <a:bodyPr/>
          <a:lstStyle/>
          <a:p>
            <a:r>
              <a:rPr lang="en-US" sz="4000" dirty="0" smtClean="0"/>
              <a:t>Create Faculty Login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590799"/>
            <a:ext cx="2667000" cy="3764125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2400" dirty="0" smtClean="0"/>
              <a:t>    Institute admin has the responsibility of creating login id’s for faculty members.</a:t>
            </a:r>
            <a:endParaRPr lang="en-US" sz="240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 descr="C:\Users\kanishka\Pictures\Screenshots\Screenshot (45)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200400" y="1676400"/>
            <a:ext cx="5748338" cy="465137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704088"/>
            <a:ext cx="8305800" cy="667512"/>
          </a:xfrm>
        </p:spPr>
        <p:txBody>
          <a:bodyPr>
            <a:normAutofit/>
          </a:bodyPr>
          <a:lstStyle/>
          <a:p>
            <a:r>
              <a:rPr lang="en-US" sz="3200" dirty="0" smtClean="0"/>
              <a:t>        </a:t>
            </a:r>
            <a:r>
              <a:rPr lang="en-US" sz="4000" dirty="0" smtClean="0"/>
              <a:t> Faculty List               Faculty Details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 descr="C:\Users\kanishka\Pictures\Screenshots\Screenshot (46)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1524000"/>
            <a:ext cx="4267200" cy="4876800"/>
          </a:xfrm>
          <a:prstGeom prst="rect">
            <a:avLst/>
          </a:prstGeom>
          <a:noFill/>
        </p:spPr>
      </p:pic>
      <p:pic>
        <p:nvPicPr>
          <p:cNvPr id="6147" name="Picture 3" descr="C:\Users\kanishka\Pictures\Screenshots\Screenshot (47)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648200" y="1524000"/>
            <a:ext cx="4114800" cy="48768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low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215</TotalTime>
  <Words>647</Words>
  <Application>Microsoft Office PowerPoint</Application>
  <PresentationFormat>On-screen Show (4:3)</PresentationFormat>
  <Paragraphs>88</Paragraphs>
  <Slides>26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7" baseType="lpstr">
      <vt:lpstr>Flow</vt:lpstr>
      <vt:lpstr>CLOUD CAMPUS</vt:lpstr>
      <vt:lpstr>       INTRODUCTION</vt:lpstr>
      <vt:lpstr>    FEATURES  OF PROJECT</vt:lpstr>
      <vt:lpstr>MODULES OF PROJECT</vt:lpstr>
      <vt:lpstr>INSTITUTE MODULE</vt:lpstr>
      <vt:lpstr>    Registration                 Login Profile   </vt:lpstr>
      <vt:lpstr> Department Added     Department List</vt:lpstr>
      <vt:lpstr>Create Faculty Login</vt:lpstr>
      <vt:lpstr>         Faculty List               Faculty Details</vt:lpstr>
      <vt:lpstr>    Records</vt:lpstr>
      <vt:lpstr>Change Password</vt:lpstr>
      <vt:lpstr>Chart comparison</vt:lpstr>
      <vt:lpstr>Comparing an institute</vt:lpstr>
      <vt:lpstr>Comparing two institutes</vt:lpstr>
      <vt:lpstr>FACULTY MODULE</vt:lpstr>
      <vt:lpstr>Create Student Login</vt:lpstr>
      <vt:lpstr>Schedule Tests</vt:lpstr>
      <vt:lpstr>       Test List                     Test Details</vt:lpstr>
      <vt:lpstr>Manage Events</vt:lpstr>
      <vt:lpstr>    Notices</vt:lpstr>
      <vt:lpstr>STUDENT MODULE</vt:lpstr>
      <vt:lpstr>Test Section</vt:lpstr>
      <vt:lpstr>     Giving Test               Test History</vt:lpstr>
      <vt:lpstr>Events</vt:lpstr>
      <vt:lpstr>View Notices</vt:lpstr>
      <vt:lpstr>THANK YOU!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CLOUD CAMPUS</dc:title>
  <dc:creator>kanishka</dc:creator>
  <cp:lastModifiedBy>kanishka</cp:lastModifiedBy>
  <cp:revision>27</cp:revision>
  <dcterms:created xsi:type="dcterms:W3CDTF">2019-01-01T12:38:06Z</dcterms:created>
  <dcterms:modified xsi:type="dcterms:W3CDTF">2019-05-25T17:57:49Z</dcterms:modified>
</cp:coreProperties>
</file>